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7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E06D1-F232-43C1-A49A-25D8007CBBE0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4A1A1-B0F8-4C1A-A455-A7210299A797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6B4E7-E762-466A-BAB9-8BB0A9736D2E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169EF-313E-4805-A1A2-7BA92D8F5284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43635-171B-495C-9472-CF8A268F3B70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36834-4AB3-4C6B-A536-EC45322B6E6F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9603D-A4E6-42E2-AF72-7B665F7CE495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67602-8358-4BC1-A491-CD4B5A11D48E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A2054-82A5-4CE4-B8C1-09E495861A88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E7587-5D79-464D-AED9-857B8423DAD6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7612F-17A3-4BC6-8BC4-42B615264521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ECA25-5B02-46BC-8507-2E63AA59E1C5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4C0B3-BB76-4CE5-AAE2-64E5073A4D64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FC032-4D33-4EF5-BFB4-BB7B3696556D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D96A4-D49E-4AA4-8799-B86E439FE7FF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BFB39-D44B-4621-B04A-B5FF7E50DE20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538A-272D-4F7F-8F6F-4DC5425BB6D2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18AB3-DE43-4279-A4E9-2639BB75C63D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59FE6-3C2F-4DC9-99B3-22E2D5A8A313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88661-2EA5-45D8-80BE-2AB9D007D43D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D4460-D8DC-43A1-AC45-F6D87D21AC94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26386-9DB1-4680-ABC5-AEE1403BF152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02E4366-5EA2-4656-B012-9B667625E6FA}" type="datetimeFigureOut">
              <a:rPr lang="ja-JP" altLang="en-US"/>
              <a:pPr>
                <a:defRPr/>
              </a:pPr>
              <a:t>2011/8/19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A6D3278-A1E2-4299-8CE7-66422ED93C14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ja-JP" altLang="en-US" smtClean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ja-JP" altLang="en-US"/>
          </a:p>
        </p:txBody>
      </p:sp>
      <p:pic>
        <p:nvPicPr>
          <p:cNvPr id="13315" name="図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図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画面に合わせる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Calibri</vt:lpstr>
      <vt:lpstr>ＭＳ Ｐゴシック</vt:lpstr>
      <vt:lpstr>Arial</vt:lpstr>
      <vt:lpstr>Office ​​テーマ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/>
  <cp:lastModifiedBy>masuda</cp:lastModifiedBy>
  <cp:revision>2</cp:revision>
  <dcterms:created xsi:type="dcterms:W3CDTF">2011-08-18T01:03:32Z</dcterms:created>
  <dcterms:modified xsi:type="dcterms:W3CDTF">2011-08-19T10:20:41Z</dcterms:modified>
</cp:coreProperties>
</file>